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6858000" cy="9144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0"/>
  </p:normalViewPr>
  <p:slideViewPr>
    <p:cSldViewPr>
      <p:cViewPr varScale="1">
        <p:scale>
          <a:sx n="85" d="100"/>
          <a:sy n="85" d="100"/>
        </p:scale>
        <p:origin x="3008" y="16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121CFE5D-15F9-12FC-74F9-17722CE5A0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A026CC31-81F2-2AAC-931B-054D142DBB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B5A3FABB-F4C0-5AFE-DBCB-F2369D93872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E7BCEB62-F94B-58D4-97F1-354BB50FB01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4C22BD-BD7C-9B44-AFB9-F09DB00B1F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7440E-5742-F822-FD8D-199BF021ED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276F94-98D4-10AC-55CB-FF53689D4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2EAB2-A56E-A3DC-F17A-B70EA88F4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3041C-9DB4-51F2-A452-9B12C8EA9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04687-7D8D-C73A-515E-D01D12DB0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FFB3B-CA3D-E94D-99E9-1B7DE39664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667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1DFBB-4F7B-31F9-E5D7-14A9B0E71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F91AB7-43D5-C5C5-30C0-B3885648F5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327FF-6969-B69B-8CD5-F3192886E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58558-398C-B317-FE88-AA9D68CD3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82454-ADFC-DC06-1A43-D2A4BB844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CB95C-0F4B-904E-8A9B-F172E62483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8551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B8B25E-D751-D6D3-63CA-0C7FA1D07B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B10D4C-D4A9-CFEE-8258-FBAC1F465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18A71-1295-DD45-0F82-F21B7F007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7D442-64DC-651B-0EC7-D6E6CA1AF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D24B0-6B41-5E31-5DD3-F0B7F2FE5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B04B6-5027-CC4E-BC60-6AA09FEF33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17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200F9-EA57-B8AE-5B35-37CEC56B3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4F7EC-4BA2-6135-4907-9B4D72226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71B07-442D-FE3A-4B30-268482D56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EC9D11-53FC-FB7E-895E-8CBC78641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6430F-A522-FB12-DD2E-AA5A3D758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AD6A0-1FB7-D94F-BC60-A8EA667A5B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81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EA774-9FD2-E3D9-4E48-5949FA351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08B49-5E62-A441-2A9D-46FFE126B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ECADD-A553-3FCC-D7DB-1651A8F67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C3715-1A44-C11C-A8D4-97101D88A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5C6C9-FC66-6CC0-8F51-A0809E2BC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673B7-08FC-E945-A2B7-82C6CEF9D3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44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DB922-5EC7-4E9B-EAC6-CFDD69FB3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5A46A-DE1D-DD23-C157-9BE2749BE1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96C51A-FFBF-907A-D079-8667A65E3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9C621-3EDA-2B0D-3D89-4778CC17B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26AC97-5571-B79B-F5B1-188030363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56F81-E788-741E-390C-2F269A916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F3C55-08F2-0540-B5FA-7D68B1F819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73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6350D-2C68-2C39-4D7E-D3A08C05C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0D3159-C6EA-CDE3-E172-7116B2D89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042350-0B07-0D2D-515B-1B7C215B3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50453-1FF7-F34C-DF37-1301C4258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DFCBAA-F08B-72E0-3D2A-0BE4A2BF73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54E93F-890B-4F69-753B-15FF757C0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7E484F-6C22-E55F-90BC-FC944B4A3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6996A8-4326-F720-21B9-23E879C3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A091B-EB66-5641-BCC0-07CD00E75B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72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6732F-347F-EA87-2AC1-826427DD3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2FC361-B6DC-DD78-E3C1-858F2A2F9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88118-0C27-C0CD-3156-9E6116FE1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E0F542-ACC8-8D96-4327-F7022779F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C2557F-E0E0-4549-A56E-51FB05B165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969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FBEB96-0984-D6D7-30C7-593BD97B9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C67304-2B4A-A4B4-DCA3-4ADA7CC7E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D4701B-995A-40F4-5965-4A8D96B02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7D96B-F6B2-B444-878D-E8C29B63F0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435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8EDB6-B3AA-E4CC-7623-93962E97E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8D37D-F34E-0C4D-0709-26480A925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4E7E24-31C0-9062-65AD-7F21989DDA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A08F92-89B7-1F4C-A15B-5E05EC6CA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586D0-5D72-F8C6-5D46-87D74A25B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AF9FE-FBBB-EB96-DECE-8AC51E9DF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5ED7D-0748-7341-A542-879B1EA209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157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FD16E-B37A-995E-3B43-7ABA67BD5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9250A9-C003-767D-A3D1-29C06E2CDD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70945-1BAC-91BD-EDC0-3B14856C96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58EEAE-39DA-9963-940C-A4CFB2AA6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DDB1F1-DBC3-70BE-1A1B-6F83D3D8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EA989C-8E05-94D9-1B3A-0C50C3980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C4257-7FB7-0F42-ADBB-9DCCF4FC4B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77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8E46C1B-21B6-8D5A-25E8-FCA823DB6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AB88A13-453E-9EED-F6F7-D10AEB5072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FD9FA47-7CD9-54E3-FD72-ECC0355C022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E9A6F4B-768D-5EF0-59BA-1A66F33814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AB7FE4B-A68C-485A-22B9-5F52C3C7AAA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28D8463-18D0-2B4B-8C6B-3D3C9F7050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>
            <a:extLst>
              <a:ext uri="{FF2B5EF4-FFF2-40B4-BE49-F238E27FC236}">
                <a16:creationId xmlns:a16="http://schemas.microsoft.com/office/drawing/2014/main" id="{E6318DEB-19BB-1397-9095-86FCABCA6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19225"/>
            <a:ext cx="6172200" cy="670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858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657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2288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800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57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714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71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629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>
                <a:latin typeface="Arial" panose="020B0604020202020204" pitchFamily="34" charset="0"/>
              </a:rPr>
              <a:t>When meditating on an event, an experience, a thing, an encounter, etc., and especially on a text of Scripture, ask:</a:t>
            </a:r>
          </a:p>
          <a:p>
            <a:endParaRPr lang="en-US" altLang="en-US" sz="2000">
              <a:latin typeface="Arial" panose="020B0604020202020204" pitchFamily="34" charset="0"/>
            </a:endParaRPr>
          </a:p>
          <a:p>
            <a:pPr algn="ctr"/>
            <a:r>
              <a:rPr lang="en-US" altLang="en-US" sz="1900">
                <a:latin typeface="Arial" panose="020B0604020202020204" pitchFamily="34" charset="0"/>
              </a:rPr>
              <a:t>What is </a:t>
            </a:r>
            <a:r>
              <a:rPr lang="en-US" altLang="en-US" sz="1900" b="1">
                <a:latin typeface="Arial" panose="020B0604020202020204" pitchFamily="34" charset="0"/>
              </a:rPr>
              <a:t>true</a:t>
            </a:r>
            <a:r>
              <a:rPr lang="en-US" altLang="en-US" sz="1900">
                <a:latin typeface="Arial" panose="020B0604020202020204" pitchFamily="34" charset="0"/>
              </a:rPr>
              <a:t> about this, or what truth does it exemplify?</a:t>
            </a:r>
          </a:p>
          <a:p>
            <a:pPr algn="ctr"/>
            <a:endParaRPr lang="en-US" altLang="en-US" sz="1800">
              <a:latin typeface="Arial" panose="020B0604020202020204" pitchFamily="34" charset="0"/>
            </a:endParaRPr>
          </a:p>
          <a:p>
            <a:pPr algn="ctr"/>
            <a:r>
              <a:rPr lang="en-US" altLang="en-US" sz="1900">
                <a:latin typeface="Arial" panose="020B0604020202020204" pitchFamily="34" charset="0"/>
              </a:rPr>
              <a:t>What is </a:t>
            </a:r>
            <a:r>
              <a:rPr lang="en-US" altLang="en-US" sz="1900" b="1">
                <a:latin typeface="Arial" panose="020B0604020202020204" pitchFamily="34" charset="0"/>
              </a:rPr>
              <a:t>honorable</a:t>
            </a:r>
            <a:r>
              <a:rPr lang="en-US" altLang="en-US" sz="1900">
                <a:latin typeface="Arial" panose="020B0604020202020204" pitchFamily="34" charset="0"/>
              </a:rPr>
              <a:t> about this?</a:t>
            </a:r>
          </a:p>
          <a:p>
            <a:pPr algn="ctr"/>
            <a:endParaRPr lang="en-US" altLang="en-US" sz="1800">
              <a:latin typeface="Arial" panose="020B0604020202020204" pitchFamily="34" charset="0"/>
            </a:endParaRPr>
          </a:p>
          <a:p>
            <a:pPr algn="ctr"/>
            <a:r>
              <a:rPr lang="en-US" altLang="en-US" sz="1900">
                <a:latin typeface="Arial" panose="020B0604020202020204" pitchFamily="34" charset="0"/>
              </a:rPr>
              <a:t>What is </a:t>
            </a:r>
            <a:r>
              <a:rPr lang="en-US" altLang="en-US" sz="1900" b="1">
                <a:latin typeface="Arial" panose="020B0604020202020204" pitchFamily="34" charset="0"/>
              </a:rPr>
              <a:t>right</a:t>
            </a:r>
            <a:r>
              <a:rPr lang="en-US" altLang="en-US" sz="1900">
                <a:latin typeface="Arial" panose="020B0604020202020204" pitchFamily="34" charset="0"/>
              </a:rPr>
              <a:t> about this?</a:t>
            </a:r>
          </a:p>
          <a:p>
            <a:pPr algn="ctr"/>
            <a:endParaRPr lang="en-US" altLang="en-US" sz="1800">
              <a:latin typeface="Arial" panose="020B0604020202020204" pitchFamily="34" charset="0"/>
            </a:endParaRPr>
          </a:p>
          <a:p>
            <a:pPr algn="ctr"/>
            <a:r>
              <a:rPr lang="en-US" altLang="en-US" sz="1900">
                <a:latin typeface="Arial" panose="020B0604020202020204" pitchFamily="34" charset="0"/>
              </a:rPr>
              <a:t>What is </a:t>
            </a:r>
            <a:r>
              <a:rPr lang="en-US" altLang="en-US" sz="1900" b="1">
                <a:latin typeface="Arial" panose="020B0604020202020204" pitchFamily="34" charset="0"/>
              </a:rPr>
              <a:t>pure</a:t>
            </a:r>
            <a:r>
              <a:rPr lang="en-US" altLang="en-US" sz="1900">
                <a:latin typeface="Arial" panose="020B0604020202020204" pitchFamily="34" charset="0"/>
              </a:rPr>
              <a:t> about this, or how does it exemplify purity?</a:t>
            </a:r>
          </a:p>
          <a:p>
            <a:pPr algn="ctr"/>
            <a:endParaRPr lang="en-US" altLang="en-US" sz="1800">
              <a:latin typeface="Arial" panose="020B0604020202020204" pitchFamily="34" charset="0"/>
            </a:endParaRPr>
          </a:p>
          <a:p>
            <a:pPr algn="ctr"/>
            <a:r>
              <a:rPr lang="en-US" altLang="en-US" sz="1900">
                <a:latin typeface="Arial" panose="020B0604020202020204" pitchFamily="34" charset="0"/>
              </a:rPr>
              <a:t>What is </a:t>
            </a:r>
            <a:r>
              <a:rPr lang="en-US" altLang="en-US" sz="1900" b="1">
                <a:latin typeface="Arial" panose="020B0604020202020204" pitchFamily="34" charset="0"/>
              </a:rPr>
              <a:t>lovely</a:t>
            </a:r>
            <a:r>
              <a:rPr lang="en-US" altLang="en-US" sz="1900">
                <a:latin typeface="Arial" panose="020B0604020202020204" pitchFamily="34" charset="0"/>
              </a:rPr>
              <a:t> about this?</a:t>
            </a:r>
          </a:p>
          <a:p>
            <a:pPr algn="ctr"/>
            <a:endParaRPr lang="en-US" altLang="en-US" sz="1800">
              <a:latin typeface="Arial" panose="020B0604020202020204" pitchFamily="34" charset="0"/>
            </a:endParaRPr>
          </a:p>
          <a:p>
            <a:pPr algn="ctr"/>
            <a:r>
              <a:rPr lang="en-US" altLang="en-US" sz="1900">
                <a:latin typeface="Arial" panose="020B0604020202020204" pitchFamily="34" charset="0"/>
              </a:rPr>
              <a:t>What is </a:t>
            </a:r>
            <a:r>
              <a:rPr lang="en-US" altLang="en-US" sz="1900" b="1">
                <a:latin typeface="Arial" panose="020B0604020202020204" pitchFamily="34" charset="0"/>
              </a:rPr>
              <a:t>admirable</a:t>
            </a:r>
            <a:r>
              <a:rPr lang="en-US" altLang="en-US" sz="1900">
                <a:latin typeface="Arial" panose="020B0604020202020204" pitchFamily="34" charset="0"/>
              </a:rPr>
              <a:t>, </a:t>
            </a:r>
            <a:r>
              <a:rPr lang="en-US" altLang="en-US" sz="1900" b="1">
                <a:latin typeface="Arial" panose="020B0604020202020204" pitchFamily="34" charset="0"/>
              </a:rPr>
              <a:t>commendable</a:t>
            </a:r>
            <a:r>
              <a:rPr lang="en-US" altLang="en-US" sz="1900">
                <a:latin typeface="Arial" panose="020B0604020202020204" pitchFamily="34" charset="0"/>
              </a:rPr>
              <a:t>, or </a:t>
            </a:r>
          </a:p>
          <a:p>
            <a:pPr algn="ctr"/>
            <a:r>
              <a:rPr lang="en-US" altLang="en-US" sz="1900" b="1">
                <a:latin typeface="Arial" panose="020B0604020202020204" pitchFamily="34" charset="0"/>
              </a:rPr>
              <a:t>reputation-strengthening</a:t>
            </a:r>
            <a:r>
              <a:rPr lang="en-US" altLang="en-US" sz="1900">
                <a:latin typeface="Arial" panose="020B0604020202020204" pitchFamily="34" charset="0"/>
              </a:rPr>
              <a:t> about this?</a:t>
            </a:r>
          </a:p>
          <a:p>
            <a:pPr algn="ctr"/>
            <a:endParaRPr lang="en-US" altLang="en-US" sz="1800">
              <a:latin typeface="Arial" panose="020B0604020202020204" pitchFamily="34" charset="0"/>
            </a:endParaRPr>
          </a:p>
          <a:p>
            <a:pPr algn="ctr"/>
            <a:r>
              <a:rPr lang="en-US" altLang="en-US" sz="1900">
                <a:latin typeface="Arial" panose="020B0604020202020204" pitchFamily="34" charset="0"/>
              </a:rPr>
              <a:t>What is </a:t>
            </a:r>
            <a:r>
              <a:rPr lang="en-US" altLang="en-US" sz="1900" b="1">
                <a:latin typeface="Arial" panose="020B0604020202020204" pitchFamily="34" charset="0"/>
              </a:rPr>
              <a:t>excellent</a:t>
            </a:r>
            <a:r>
              <a:rPr lang="en-US" altLang="en-US" sz="1900">
                <a:latin typeface="Arial" panose="020B0604020202020204" pitchFamily="34" charset="0"/>
              </a:rPr>
              <a:t> about this (i.e., excels others of this kind)?</a:t>
            </a:r>
          </a:p>
          <a:p>
            <a:pPr algn="ctr"/>
            <a:endParaRPr lang="en-US" altLang="en-US" sz="1900">
              <a:latin typeface="Arial" panose="020B0604020202020204" pitchFamily="34" charset="0"/>
            </a:endParaRPr>
          </a:p>
          <a:p>
            <a:pPr algn="ctr"/>
            <a:r>
              <a:rPr lang="en-US" altLang="en-US" sz="1900">
                <a:latin typeface="Arial" panose="020B0604020202020204" pitchFamily="34" charset="0"/>
              </a:rPr>
              <a:t>What is </a:t>
            </a:r>
            <a:r>
              <a:rPr lang="en-US" altLang="en-US" sz="1900" b="1">
                <a:latin typeface="Arial" panose="020B0604020202020204" pitchFamily="34" charset="0"/>
              </a:rPr>
              <a:t>praiseworthy</a:t>
            </a:r>
            <a:r>
              <a:rPr lang="en-US" altLang="en-US" sz="1900">
                <a:latin typeface="Arial" panose="020B0604020202020204" pitchFamily="34" charset="0"/>
              </a:rPr>
              <a:t> about this?</a:t>
            </a:r>
          </a:p>
          <a:p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2053" name="WordArt 5">
            <a:extLst>
              <a:ext uri="{FF2B5EF4-FFF2-40B4-BE49-F238E27FC236}">
                <a16:creationId xmlns:a16="http://schemas.microsoft.com/office/drawing/2014/main" id="{B4774FCB-39B9-BA39-F722-85CFD0493E3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4800" y="609600"/>
            <a:ext cx="6324600" cy="381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PHILIPPIANS 4:8 QUESTIONS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107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Default Design</vt:lpstr>
      <vt:lpstr>PowerPoint Presentation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Humphrey</dc:creator>
  <cp:lastModifiedBy>Don Whitney</cp:lastModifiedBy>
  <cp:revision>13</cp:revision>
  <dcterms:created xsi:type="dcterms:W3CDTF">2001-07-26T17:17:38Z</dcterms:created>
  <dcterms:modified xsi:type="dcterms:W3CDTF">2022-08-01T02:38:59Z</dcterms:modified>
</cp:coreProperties>
</file>